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![](./img/q_network_objective.png)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![](./img/SAC-N.png)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2022-02-11T04:06:21Z</dcterms:created>
  <dcterms:modified xsi:type="dcterms:W3CDTF">2022-02-11T04:06:21Z</dcterms:modified>
</cp:coreProperties>
</file>